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210 디딤고딕" panose="020B0600000101010101" charset="-127"/>
      <p:regular r:id="rId10"/>
    </p:embeddedFont>
    <p:embeddedFont>
      <p:font typeface="210 디딤고딕 Bold" panose="020B0600000101010101" charset="-127"/>
      <p:regular r:id="rId11"/>
    </p:embeddedFont>
    <p:embeddedFont>
      <p:font typeface="210 디딤고딕 Light" panose="020B0600000101010101" charset="-127"/>
      <p:regular r:id="rId12"/>
    </p:embeddedFont>
    <p:embeddedFont>
      <p:font typeface="Black Han Sans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498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5896338" y="9643898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8217264" y="9647963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11195385" y="9647963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809723" y="6603796"/>
            <a:ext cx="1449577" cy="1433763"/>
          </a:xfrm>
          <a:custGeom>
            <a:avLst/>
            <a:gdLst/>
            <a:ahLst/>
            <a:cxnLst/>
            <a:rect l="l" t="t" r="r" b="b"/>
            <a:pathLst>
              <a:path w="1449577" h="1433763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860922" y="4739848"/>
            <a:ext cx="12566156" cy="28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AI 기반 피싱 탐지 </a:t>
            </a:r>
          </a:p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확장 프로그램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5885" y="9557702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정보보안 개발 프로젝트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86838" y="9557702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소프트웨어학부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07764" y="9557702"/>
            <a:ext cx="259712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:김소정 이효진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2024.11.26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Y-CERT 2024 4조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55318" y="9557702"/>
            <a:ext cx="270400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연세대학교 미래캠퍼스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727095" y="8929837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675" y="6839225"/>
            <a:ext cx="4886845" cy="2184252"/>
            <a:chOff x="0" y="0"/>
            <a:chExt cx="514725" cy="2300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98888" y="6839225"/>
            <a:ext cx="4886845" cy="2184252"/>
            <a:chOff x="0" y="0"/>
            <a:chExt cx="514725" cy="230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80481" y="6839225"/>
            <a:ext cx="4886845" cy="2184252"/>
            <a:chOff x="0" y="0"/>
            <a:chExt cx="514725" cy="2300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0675" y="6004000"/>
            <a:ext cx="4886845" cy="835225"/>
            <a:chOff x="0" y="0"/>
            <a:chExt cx="1287070" cy="2199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98888" y="6004000"/>
            <a:ext cx="4886845" cy="835225"/>
            <a:chOff x="0" y="0"/>
            <a:chExt cx="1287070" cy="2199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76232" y="6004000"/>
            <a:ext cx="4886845" cy="835225"/>
            <a:chOff x="0" y="0"/>
            <a:chExt cx="1287070" cy="2199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20675" y="2938750"/>
            <a:ext cx="4886845" cy="3065250"/>
            <a:chOff x="0" y="0"/>
            <a:chExt cx="833469" cy="5227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33469" cy="522790"/>
            </a:xfrm>
            <a:custGeom>
              <a:avLst/>
              <a:gdLst/>
              <a:ahLst/>
              <a:cxnLst/>
              <a:rect l="l" t="t" r="r" b="b"/>
              <a:pathLst>
                <a:path w="833469" h="522790">
                  <a:moveTo>
                    <a:pt x="0" y="0"/>
                  </a:moveTo>
                  <a:lnTo>
                    <a:pt x="833469" y="0"/>
                  </a:lnTo>
                  <a:lnTo>
                    <a:pt x="833469" y="522790"/>
                  </a:lnTo>
                  <a:lnTo>
                    <a:pt x="0" y="522790"/>
                  </a:lnTo>
                  <a:close/>
                </a:path>
              </a:pathLst>
            </a:custGeom>
            <a:blipFill>
              <a:blip r:embed="rId4"/>
              <a:stretch>
                <a:fillRect l="-4543" r="-454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698453" y="2938750"/>
            <a:ext cx="4886845" cy="3065250"/>
            <a:chOff x="0" y="0"/>
            <a:chExt cx="833469" cy="5227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33469" cy="522790"/>
            </a:xfrm>
            <a:custGeom>
              <a:avLst/>
              <a:gdLst/>
              <a:ahLst/>
              <a:cxnLst/>
              <a:rect l="l" t="t" r="r" b="b"/>
              <a:pathLst>
                <a:path w="833469" h="522790">
                  <a:moveTo>
                    <a:pt x="0" y="0"/>
                  </a:moveTo>
                  <a:lnTo>
                    <a:pt x="833469" y="0"/>
                  </a:lnTo>
                  <a:lnTo>
                    <a:pt x="833469" y="522790"/>
                  </a:lnTo>
                  <a:lnTo>
                    <a:pt x="0" y="522790"/>
                  </a:lnTo>
                  <a:close/>
                </a:path>
              </a:pathLst>
            </a:custGeom>
            <a:blipFill>
              <a:blip r:embed="rId5"/>
              <a:stretch>
                <a:fillRect t="-2831" b="-283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782504" y="2938750"/>
            <a:ext cx="4886845" cy="3066429"/>
            <a:chOff x="0" y="0"/>
            <a:chExt cx="833469" cy="5229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33469" cy="522991"/>
            </a:xfrm>
            <a:custGeom>
              <a:avLst/>
              <a:gdLst/>
              <a:ahLst/>
              <a:cxnLst/>
              <a:rect l="l" t="t" r="r" b="b"/>
              <a:pathLst>
                <a:path w="833469" h="522991">
                  <a:moveTo>
                    <a:pt x="0" y="0"/>
                  </a:moveTo>
                  <a:lnTo>
                    <a:pt x="833469" y="0"/>
                  </a:lnTo>
                  <a:lnTo>
                    <a:pt x="833469" y="522991"/>
                  </a:lnTo>
                  <a:lnTo>
                    <a:pt x="0" y="522991"/>
                  </a:lnTo>
                  <a:close/>
                </a:path>
              </a:pathLst>
            </a:custGeom>
            <a:blipFill>
              <a:blip r:embed="rId6"/>
              <a:stretch>
                <a:fillRect l="-10669" r="-1066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948270" y="1553414"/>
            <a:ext cx="8391461" cy="201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주제</a:t>
            </a:r>
          </a:p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endParaRPr lang="en-US" sz="7199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8700" y="476747"/>
            <a:ext cx="4457297" cy="78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endParaRPr lang="en-US" sz="2100">
              <a:solidFill>
                <a:srgbClr val="19319D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85928" y="6157579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확장 프로그램 개발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985664" y="6157579"/>
            <a:ext cx="4316672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가상이메일, 가상전화번호 제공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47757" y="6157579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피싱 사이트 탐지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83021" y="7099056"/>
            <a:ext cx="4362151" cy="15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브라우저의 확장 프로그램 기능을 통해 사용자가 웹사이트 방문 시 실시간으로 보안 위험을 분석하고 피싱 위협으로부터 보호합니다.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005766" y="7099056"/>
            <a:ext cx="4296570" cy="198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민감한 개인정보 대신 임시 이메일과 전화번호를 제공하여 의심스러운 웹사이트에서도 안전하게 서비스를 이용할 수 있도록 돕습니다.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sz="210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081032" y="7099056"/>
            <a:ext cx="4266011" cy="15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도메인 분석, JavaScript 코드 검사, 기업정보 검증을 통해 악의적인 피싱 사이트를 탐지하고 사용자에게 경고합니다.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94" y="8810800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864865" y="944813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2"/>
                </a:lnTo>
                <a:lnTo>
                  <a:pt x="0" y="135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38282" y="1948737"/>
            <a:ext cx="1788676" cy="1788676"/>
          </a:xfrm>
          <a:custGeom>
            <a:avLst/>
            <a:gdLst/>
            <a:ahLst/>
            <a:cxnLst/>
            <a:rect l="l" t="t" r="r" b="b"/>
            <a:pathLst>
              <a:path w="1788676" h="1788676">
                <a:moveTo>
                  <a:pt x="0" y="0"/>
                </a:moveTo>
                <a:lnTo>
                  <a:pt x="1788676" y="0"/>
                </a:lnTo>
                <a:lnTo>
                  <a:pt x="1788676" y="1788675"/>
                </a:lnTo>
                <a:lnTo>
                  <a:pt x="0" y="1788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38282" y="7157627"/>
            <a:ext cx="1788676" cy="1788676"/>
          </a:xfrm>
          <a:custGeom>
            <a:avLst/>
            <a:gdLst/>
            <a:ahLst/>
            <a:cxnLst/>
            <a:rect l="l" t="t" r="r" b="b"/>
            <a:pathLst>
              <a:path w="1788676" h="1788676">
                <a:moveTo>
                  <a:pt x="0" y="0"/>
                </a:moveTo>
                <a:lnTo>
                  <a:pt x="1788676" y="0"/>
                </a:lnTo>
                <a:lnTo>
                  <a:pt x="1788676" y="1788676"/>
                </a:lnTo>
                <a:lnTo>
                  <a:pt x="0" y="1788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620279" y="2445463"/>
            <a:ext cx="5610941" cy="796986"/>
            <a:chOff x="0" y="0"/>
            <a:chExt cx="1327500" cy="1885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7500" cy="188560"/>
            </a:xfrm>
            <a:custGeom>
              <a:avLst/>
              <a:gdLst/>
              <a:ahLst/>
              <a:cxnLst/>
              <a:rect l="l" t="t" r="r" b="b"/>
              <a:pathLst>
                <a:path w="1327500" h="188560">
                  <a:moveTo>
                    <a:pt x="0" y="0"/>
                  </a:moveTo>
                  <a:lnTo>
                    <a:pt x="1327500" y="0"/>
                  </a:lnTo>
                  <a:lnTo>
                    <a:pt x="1327500" y="188560"/>
                  </a:lnTo>
                  <a:lnTo>
                    <a:pt x="0" y="18856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27500" cy="236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38282" y="4783344"/>
            <a:ext cx="1788676" cy="1788676"/>
          </a:xfrm>
          <a:custGeom>
            <a:avLst/>
            <a:gdLst/>
            <a:ahLst/>
            <a:cxnLst/>
            <a:rect l="l" t="t" r="r" b="b"/>
            <a:pathLst>
              <a:path w="1788676" h="1788676">
                <a:moveTo>
                  <a:pt x="0" y="0"/>
                </a:moveTo>
                <a:lnTo>
                  <a:pt x="1788676" y="0"/>
                </a:lnTo>
                <a:lnTo>
                  <a:pt x="1788676" y="1788676"/>
                </a:lnTo>
                <a:lnTo>
                  <a:pt x="0" y="1788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731833" y="1948737"/>
            <a:ext cx="1788676" cy="1788676"/>
          </a:xfrm>
          <a:custGeom>
            <a:avLst/>
            <a:gdLst/>
            <a:ahLst/>
            <a:cxnLst/>
            <a:rect l="l" t="t" r="r" b="b"/>
            <a:pathLst>
              <a:path w="1788676" h="1788676">
                <a:moveTo>
                  <a:pt x="0" y="0"/>
                </a:moveTo>
                <a:lnTo>
                  <a:pt x="1788676" y="0"/>
                </a:lnTo>
                <a:lnTo>
                  <a:pt x="1788676" y="1788675"/>
                </a:lnTo>
                <a:lnTo>
                  <a:pt x="0" y="1788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2620279" y="5049908"/>
            <a:ext cx="5610941" cy="795223"/>
            <a:chOff x="0" y="0"/>
            <a:chExt cx="1327500" cy="1881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7500" cy="188143"/>
            </a:xfrm>
            <a:custGeom>
              <a:avLst/>
              <a:gdLst/>
              <a:ahLst/>
              <a:cxnLst/>
              <a:rect l="l" t="t" r="r" b="b"/>
              <a:pathLst>
                <a:path w="1327500" h="188143">
                  <a:moveTo>
                    <a:pt x="0" y="0"/>
                  </a:moveTo>
                  <a:lnTo>
                    <a:pt x="1327500" y="0"/>
                  </a:lnTo>
                  <a:lnTo>
                    <a:pt x="1327500" y="188143"/>
                  </a:lnTo>
                  <a:lnTo>
                    <a:pt x="0" y="188143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27500" cy="23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20279" y="7654354"/>
            <a:ext cx="5610941" cy="795223"/>
            <a:chOff x="0" y="0"/>
            <a:chExt cx="1327500" cy="1881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27500" cy="188143"/>
            </a:xfrm>
            <a:custGeom>
              <a:avLst/>
              <a:gdLst/>
              <a:ahLst/>
              <a:cxnLst/>
              <a:rect l="l" t="t" r="r" b="b"/>
              <a:pathLst>
                <a:path w="1327500" h="188143">
                  <a:moveTo>
                    <a:pt x="0" y="0"/>
                  </a:moveTo>
                  <a:lnTo>
                    <a:pt x="1327500" y="0"/>
                  </a:lnTo>
                  <a:lnTo>
                    <a:pt x="1327500" y="188143"/>
                  </a:lnTo>
                  <a:lnTo>
                    <a:pt x="0" y="188143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27500" cy="23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815784" y="2447227"/>
            <a:ext cx="6735146" cy="795223"/>
            <a:chOff x="0" y="0"/>
            <a:chExt cx="1593478" cy="1881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3478" cy="188143"/>
            </a:xfrm>
            <a:custGeom>
              <a:avLst/>
              <a:gdLst/>
              <a:ahLst/>
              <a:cxnLst/>
              <a:rect l="l" t="t" r="r" b="b"/>
              <a:pathLst>
                <a:path w="1593478" h="188143">
                  <a:moveTo>
                    <a:pt x="0" y="0"/>
                  </a:moveTo>
                  <a:lnTo>
                    <a:pt x="1593478" y="0"/>
                  </a:lnTo>
                  <a:lnTo>
                    <a:pt x="1593478" y="188143"/>
                  </a:lnTo>
                  <a:lnTo>
                    <a:pt x="0" y="188143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593478" cy="23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731833" y="4550667"/>
            <a:ext cx="1788676" cy="1788676"/>
          </a:xfrm>
          <a:custGeom>
            <a:avLst/>
            <a:gdLst/>
            <a:ahLst/>
            <a:cxnLst/>
            <a:rect l="l" t="t" r="r" b="b"/>
            <a:pathLst>
              <a:path w="1788676" h="1788676">
                <a:moveTo>
                  <a:pt x="0" y="0"/>
                </a:moveTo>
                <a:lnTo>
                  <a:pt x="1788676" y="0"/>
                </a:lnTo>
                <a:lnTo>
                  <a:pt x="1788676" y="1788676"/>
                </a:lnTo>
                <a:lnTo>
                  <a:pt x="0" y="1788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815784" y="5051672"/>
            <a:ext cx="6735146" cy="795223"/>
            <a:chOff x="0" y="0"/>
            <a:chExt cx="1593478" cy="1881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93478" cy="188143"/>
            </a:xfrm>
            <a:custGeom>
              <a:avLst/>
              <a:gdLst/>
              <a:ahLst/>
              <a:cxnLst/>
              <a:rect l="l" t="t" r="r" b="b"/>
              <a:pathLst>
                <a:path w="1593478" h="188143">
                  <a:moveTo>
                    <a:pt x="0" y="0"/>
                  </a:moveTo>
                  <a:lnTo>
                    <a:pt x="1593478" y="0"/>
                  </a:lnTo>
                  <a:lnTo>
                    <a:pt x="1593478" y="188143"/>
                  </a:lnTo>
                  <a:lnTo>
                    <a:pt x="0" y="188143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593478" cy="23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731833" y="6932494"/>
            <a:ext cx="1788676" cy="1788676"/>
          </a:xfrm>
          <a:custGeom>
            <a:avLst/>
            <a:gdLst/>
            <a:ahLst/>
            <a:cxnLst/>
            <a:rect l="l" t="t" r="r" b="b"/>
            <a:pathLst>
              <a:path w="1788676" h="1788676">
                <a:moveTo>
                  <a:pt x="0" y="0"/>
                </a:moveTo>
                <a:lnTo>
                  <a:pt x="1788676" y="0"/>
                </a:lnTo>
                <a:lnTo>
                  <a:pt x="1788676" y="1788676"/>
                </a:lnTo>
                <a:lnTo>
                  <a:pt x="0" y="17886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4948270" y="132282"/>
            <a:ext cx="8391461" cy="201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스택</a:t>
            </a:r>
          </a:p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endParaRPr lang="en-US" sz="7199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77857" y="2513166"/>
            <a:ext cx="5816280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 u="none" strike="noStrike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TypeScript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17609" y="5117612"/>
            <a:ext cx="5816280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React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17609" y="7719542"/>
            <a:ext cx="5816280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MongoDB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75218" y="2513166"/>
            <a:ext cx="5816280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Tailwind CSS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5218" y="5117612"/>
            <a:ext cx="5816280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Node.js (개발 환경)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815784" y="6474236"/>
            <a:ext cx="6735146" cy="2940814"/>
            <a:chOff x="0" y="0"/>
            <a:chExt cx="1593478" cy="69577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93478" cy="695771"/>
            </a:xfrm>
            <a:custGeom>
              <a:avLst/>
              <a:gdLst/>
              <a:ahLst/>
              <a:cxnLst/>
              <a:rect l="l" t="t" r="r" b="b"/>
              <a:pathLst>
                <a:path w="1593478" h="695771">
                  <a:moveTo>
                    <a:pt x="0" y="0"/>
                  </a:moveTo>
                  <a:lnTo>
                    <a:pt x="1593478" y="0"/>
                  </a:lnTo>
                  <a:lnTo>
                    <a:pt x="1593478" y="695771"/>
                  </a:lnTo>
                  <a:lnTo>
                    <a:pt x="0" y="69577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593478" cy="743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876103" y="6740682"/>
            <a:ext cx="6614509" cy="230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Mailgun / Twilio (가상 정보 발급)</a:t>
            </a:r>
          </a:p>
          <a:p>
            <a:pPr algn="ctr">
              <a:lnSpc>
                <a:spcPts val="4589"/>
              </a:lnSpc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OpenCorporates (해외 기업 검증)</a:t>
            </a:r>
          </a:p>
          <a:p>
            <a:pPr algn="ctr">
              <a:lnSpc>
                <a:spcPts val="4589"/>
              </a:lnSpc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국세청 API (사업자등록번호 검증)</a:t>
            </a:r>
          </a:p>
          <a:p>
            <a:pPr marL="0" lvl="0" indent="0" algn="ctr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DNSBL / urlHAUS(Treat Intelligence)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915869" y="9258300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21957" y="2198253"/>
            <a:ext cx="7196936" cy="3627726"/>
            <a:chOff x="0" y="0"/>
            <a:chExt cx="1618063" cy="8156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18063" cy="815610"/>
            </a:xfrm>
            <a:custGeom>
              <a:avLst/>
              <a:gdLst/>
              <a:ahLst/>
              <a:cxnLst/>
              <a:rect l="l" t="t" r="r" b="b"/>
              <a:pathLst>
                <a:path w="1618063" h="815610">
                  <a:moveTo>
                    <a:pt x="0" y="0"/>
                  </a:moveTo>
                  <a:lnTo>
                    <a:pt x="1618063" y="0"/>
                  </a:lnTo>
                  <a:lnTo>
                    <a:pt x="1618063" y="815610"/>
                  </a:lnTo>
                  <a:lnTo>
                    <a:pt x="0" y="81561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18063" cy="863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282711"/>
            <a:ext cx="8115300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프로그램 기능 및 기술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339982" y="2348558"/>
            <a:ext cx="3424963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421957" y="6216505"/>
            <a:ext cx="7196936" cy="3303767"/>
            <a:chOff x="0" y="0"/>
            <a:chExt cx="1618063" cy="7427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18063" cy="742775"/>
            </a:xfrm>
            <a:custGeom>
              <a:avLst/>
              <a:gdLst/>
              <a:ahLst/>
              <a:cxnLst/>
              <a:rect l="l" t="t" r="r" b="b"/>
              <a:pathLst>
                <a:path w="1618063" h="742775">
                  <a:moveTo>
                    <a:pt x="0" y="0"/>
                  </a:moveTo>
                  <a:lnTo>
                    <a:pt x="1618063" y="0"/>
                  </a:lnTo>
                  <a:lnTo>
                    <a:pt x="1618063" y="742775"/>
                  </a:lnTo>
                  <a:lnTo>
                    <a:pt x="0" y="74277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18063" cy="79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43948" y="2912738"/>
            <a:ext cx="7084804" cy="6607534"/>
          </a:xfrm>
          <a:custGeom>
            <a:avLst/>
            <a:gdLst/>
            <a:ahLst/>
            <a:cxnLst/>
            <a:rect l="l" t="t" r="r" b="b"/>
            <a:pathLst>
              <a:path w="7084804" h="6607534">
                <a:moveTo>
                  <a:pt x="0" y="0"/>
                </a:moveTo>
                <a:lnTo>
                  <a:pt x="7084804" y="0"/>
                </a:lnTo>
                <a:lnTo>
                  <a:pt x="7084804" y="6607534"/>
                </a:lnTo>
                <a:lnTo>
                  <a:pt x="0" y="660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0511252" y="2284625"/>
            <a:ext cx="5018346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55"/>
              </a:lnSpc>
              <a:spcBef>
                <a:spcPct val="0"/>
              </a:spcBef>
            </a:pPr>
            <a:r>
              <a:rPr lang="en-US" sz="3500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이메일 시스템 &lt;Mailgun&gt;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01364" y="3280940"/>
            <a:ext cx="6238122" cy="278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임시 이메일 주소 자동 생성 기능</a:t>
            </a:r>
          </a:p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수신된 이메일 실시간 확인 기능</a:t>
            </a:r>
          </a:p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이메일 포워딩 설정 기능</a:t>
            </a:r>
          </a:p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이메일 자동 폐기 기능</a:t>
            </a:r>
          </a:p>
          <a:p>
            <a:pPr algn="just">
              <a:lnSpc>
                <a:spcPts val="4437"/>
              </a:lnSpc>
            </a:pPr>
            <a:endParaRPr lang="en-US" sz="290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96977" y="6398547"/>
            <a:ext cx="5018346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55"/>
              </a:lnSpc>
              <a:spcBef>
                <a:spcPct val="0"/>
              </a:spcBef>
            </a:pPr>
            <a:r>
              <a:rPr lang="en-US" sz="3500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전화번호 시스템 &lt;Twilio&gt;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9982" y="2455428"/>
            <a:ext cx="3424963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임시 데이터 제공 시스템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29939" y="7339939"/>
            <a:ext cx="6238122" cy="165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임시 전화번호 자동 발급 기능</a:t>
            </a:r>
          </a:p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SMS 수신 및 실시간 확인 기능</a:t>
            </a:r>
          </a:p>
          <a:p>
            <a:pPr marL="626111" lvl="1" indent="-313055" algn="just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번호 자동 회수 기능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915869" y="9258300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282711"/>
            <a:ext cx="8115300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프로그램 기능 및 기술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982" y="2455428"/>
            <a:ext cx="3424963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사이트 보안 분석 시스템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339982" y="2348558"/>
            <a:ext cx="3424963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34181" y="3100778"/>
            <a:ext cx="7177914" cy="6524434"/>
          </a:xfrm>
          <a:custGeom>
            <a:avLst/>
            <a:gdLst/>
            <a:ahLst/>
            <a:cxnLst/>
            <a:rect l="l" t="t" r="r" b="b"/>
            <a:pathLst>
              <a:path w="7177914" h="6524434">
                <a:moveTo>
                  <a:pt x="0" y="0"/>
                </a:moveTo>
                <a:lnTo>
                  <a:pt x="7177914" y="0"/>
                </a:lnTo>
                <a:lnTo>
                  <a:pt x="7177914" y="6524434"/>
                </a:lnTo>
                <a:lnTo>
                  <a:pt x="0" y="6524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830158" y="2897769"/>
            <a:ext cx="7196936" cy="5791458"/>
            <a:chOff x="0" y="0"/>
            <a:chExt cx="1618063" cy="13020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8063" cy="1302074"/>
            </a:xfrm>
            <a:custGeom>
              <a:avLst/>
              <a:gdLst/>
              <a:ahLst/>
              <a:cxnLst/>
              <a:rect l="l" t="t" r="r" b="b"/>
              <a:pathLst>
                <a:path w="1618063" h="1302074">
                  <a:moveTo>
                    <a:pt x="0" y="0"/>
                  </a:moveTo>
                  <a:lnTo>
                    <a:pt x="1618063" y="0"/>
                  </a:lnTo>
                  <a:lnTo>
                    <a:pt x="1618063" y="1302074"/>
                  </a:lnTo>
                  <a:lnTo>
                    <a:pt x="0" y="130207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18063" cy="134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919453" y="3058176"/>
            <a:ext cx="5018346" cy="62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9"/>
              </a:lnSpc>
              <a:spcBef>
                <a:spcPct val="0"/>
              </a:spcBef>
            </a:pPr>
            <a:r>
              <a:rPr lang="en-US" sz="3411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피싱 사이트 탐지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6416" y="4526880"/>
            <a:ext cx="7827034" cy="35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URL 분석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사이버 인텔리전스DB 검색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다중 리다이렉션 탐지 기능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IP 주소 탐지 기능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Form data 외부 서버 전송 탐지 기능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키로깅 시도 탐지 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4081" y="3699219"/>
            <a:ext cx="224909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&lt;DNSBL /</a:t>
            </a:r>
            <a:r>
              <a:rPr lang="en-US" sz="2100" dirty="0" err="1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urlHAUS</a:t>
            </a:r>
            <a:r>
              <a:rPr lang="en-US" sz="21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915869" y="9120616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282711"/>
            <a:ext cx="8115300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프로그램 기능 및 기술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339982" y="2348558"/>
            <a:ext cx="3424963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141061" y="3919611"/>
            <a:ext cx="8002939" cy="4639578"/>
          </a:xfrm>
          <a:custGeom>
            <a:avLst/>
            <a:gdLst/>
            <a:ahLst/>
            <a:cxnLst/>
            <a:rect l="l" t="t" r="r" b="b"/>
            <a:pathLst>
              <a:path w="8002939" h="4639578">
                <a:moveTo>
                  <a:pt x="0" y="0"/>
                </a:moveTo>
                <a:lnTo>
                  <a:pt x="8002939" y="0"/>
                </a:lnTo>
                <a:lnTo>
                  <a:pt x="8002939" y="4639578"/>
                </a:lnTo>
                <a:lnTo>
                  <a:pt x="0" y="463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830158" y="2897769"/>
            <a:ext cx="7196936" cy="5791458"/>
            <a:chOff x="0" y="0"/>
            <a:chExt cx="1618063" cy="13020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18063" cy="1302074"/>
            </a:xfrm>
            <a:custGeom>
              <a:avLst/>
              <a:gdLst/>
              <a:ahLst/>
              <a:cxnLst/>
              <a:rect l="l" t="t" r="r" b="b"/>
              <a:pathLst>
                <a:path w="1618063" h="1302074">
                  <a:moveTo>
                    <a:pt x="0" y="0"/>
                  </a:moveTo>
                  <a:lnTo>
                    <a:pt x="1618063" y="0"/>
                  </a:lnTo>
                  <a:lnTo>
                    <a:pt x="1618063" y="1302074"/>
                  </a:lnTo>
                  <a:lnTo>
                    <a:pt x="0" y="130207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18063" cy="134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163400" y="3526894"/>
            <a:ext cx="2980600" cy="1162646"/>
          </a:xfrm>
          <a:custGeom>
            <a:avLst/>
            <a:gdLst/>
            <a:ahLst/>
            <a:cxnLst/>
            <a:rect l="l" t="t" r="r" b="b"/>
            <a:pathLst>
              <a:path w="2980600" h="1162646">
                <a:moveTo>
                  <a:pt x="0" y="0"/>
                </a:moveTo>
                <a:lnTo>
                  <a:pt x="2980600" y="0"/>
                </a:lnTo>
                <a:lnTo>
                  <a:pt x="2980600" y="1162646"/>
                </a:lnTo>
                <a:lnTo>
                  <a:pt x="0" y="1162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9982" y="2455428"/>
            <a:ext cx="3424963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사이트 보안 분석 시스템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19453" y="3058176"/>
            <a:ext cx="5018346" cy="62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9"/>
              </a:lnSpc>
              <a:spcBef>
                <a:spcPct val="0"/>
              </a:spcBef>
            </a:pPr>
            <a:r>
              <a:rPr lang="en-US" sz="3411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피싱 사이트 탐지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06416" y="4526880"/>
            <a:ext cx="7827034" cy="35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URL 분석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사이버 인텔리전스DB 검색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다중 리다이렉션 탐지 기능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IP 주소 탐지 기능 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Form data 외부 서버 전송 탐지 기능</a:t>
            </a:r>
          </a:p>
          <a:p>
            <a:pPr marL="659187" lvl="1" indent="-329593" algn="just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3053" u="none" strike="noStrike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키로깅 시도 탐지 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4081" y="3699219"/>
            <a:ext cx="224909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&lt;DNSBL / urlHAUS&gt;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A42A0-5918-4243-F634-AAD10DE3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8ACED3-74BD-EDE2-7323-E5DFB9590D22}"/>
              </a:ext>
            </a:extLst>
          </p:cNvPr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E9F13C-C454-7DF4-851E-7FD4FE5CBA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60F70A-7C48-3996-B6B2-563BF13241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19E7701-0A2A-B1F6-C860-9B6A89A12967}"/>
              </a:ext>
            </a:extLst>
          </p:cNvPr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44CD8B3-C9B2-7EB5-33D8-CA542FDB32B1}"/>
              </a:ext>
            </a:extLst>
          </p:cNvPr>
          <p:cNvSpPr/>
          <p:nvPr/>
        </p:nvSpPr>
        <p:spPr>
          <a:xfrm>
            <a:off x="16915869" y="9258300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0219C0B-14FA-E5E4-31D7-E92762A3549D}"/>
              </a:ext>
            </a:extLst>
          </p:cNvPr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7C2DF8-6701-1005-9CF5-C43324D72C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87089DE-F3BD-2C5E-4629-ABA0239CD200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614AE8D-CBAD-F586-87E9-E09DA4AE897A}"/>
              </a:ext>
            </a:extLst>
          </p:cNvPr>
          <p:cNvSpPr txBox="1"/>
          <p:nvPr/>
        </p:nvSpPr>
        <p:spPr>
          <a:xfrm>
            <a:off x="457200" y="1292659"/>
            <a:ext cx="811530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프로그램</a:t>
            </a:r>
            <a:r>
              <a:rPr 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파일 구조</a:t>
            </a:r>
            <a:endParaRPr lang="en-US" sz="7199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D53F6104-F71F-5962-70E7-457B3EE35DC9}"/>
              </a:ext>
            </a:extLst>
          </p:cNvPr>
          <p:cNvSpPr/>
          <p:nvPr/>
        </p:nvSpPr>
        <p:spPr>
          <a:xfrm>
            <a:off x="1339982" y="2348558"/>
            <a:ext cx="3424963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67495BE-0D07-7A35-893C-33DD0A9B1FB0}"/>
              </a:ext>
            </a:extLst>
          </p:cNvPr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D7F86CD-EFB2-DC13-B003-A0FC80BD94E7}"/>
              </a:ext>
            </a:extLst>
          </p:cNvPr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16F49E4-113C-779F-8DBD-F1B84235FBF3}"/>
              </a:ext>
            </a:extLst>
          </p:cNvPr>
          <p:cNvSpPr txBox="1"/>
          <p:nvPr/>
        </p:nvSpPr>
        <p:spPr>
          <a:xfrm>
            <a:off x="363273" y="2503901"/>
            <a:ext cx="3450254" cy="44377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Build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후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 </a:t>
            </a:r>
            <a:r>
              <a:rPr 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Html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및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icons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CC7C40F-DFAB-48CC-78CA-959DFCEF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72" y="3076063"/>
            <a:ext cx="3475546" cy="40381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9A8B7A0-7F0B-5D79-9E28-88024198F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611" y="3062208"/>
            <a:ext cx="4286245" cy="672512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2239DF8-7212-D6AB-5882-6ECDED022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320" y="3062208"/>
            <a:ext cx="4318942" cy="535789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E1DB8FF-B0F2-79D1-BA05-B0ADDA6CF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2601" y="3135408"/>
            <a:ext cx="4534173" cy="3975954"/>
          </a:xfrm>
          <a:prstGeom prst="rect">
            <a:avLst/>
          </a:prstGeom>
        </p:spPr>
      </p:pic>
      <p:sp>
        <p:nvSpPr>
          <p:cNvPr id="39" name="TextBox 24">
            <a:extLst>
              <a:ext uri="{FF2B5EF4-FFF2-40B4-BE49-F238E27FC236}">
                <a16:creationId xmlns:a16="http://schemas.microsoft.com/office/drawing/2014/main" id="{C9213E8A-63BC-854B-5819-0821314C8A77}"/>
              </a:ext>
            </a:extLst>
          </p:cNvPr>
          <p:cNvSpPr txBox="1"/>
          <p:nvPr/>
        </p:nvSpPr>
        <p:spPr>
          <a:xfrm>
            <a:off x="4056855" y="2515080"/>
            <a:ext cx="4361600" cy="44233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UI &amp;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브라우저 백그라운드 감지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9201783B-89BB-B65E-212A-B3E5BCC0D11A}"/>
              </a:ext>
            </a:extLst>
          </p:cNvPr>
          <p:cNvSpPr txBox="1"/>
          <p:nvPr/>
        </p:nvSpPr>
        <p:spPr>
          <a:xfrm>
            <a:off x="8658320" y="2503901"/>
            <a:ext cx="4448080" cy="44233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JS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분석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 API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연동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스타일 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46A370A7-30D5-6F89-1C5D-9ADFB4AECD1D}"/>
              </a:ext>
            </a:extLst>
          </p:cNvPr>
          <p:cNvSpPr txBox="1"/>
          <p:nvPr/>
        </p:nvSpPr>
        <p:spPr>
          <a:xfrm>
            <a:off x="13348888" y="2503901"/>
            <a:ext cx="4447886" cy="44377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환경설정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테스트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22011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6443417" y="9643898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8963658" y="9643898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12056078" y="9647963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809723" y="6603796"/>
            <a:ext cx="1449577" cy="1433763"/>
          </a:xfrm>
          <a:custGeom>
            <a:avLst/>
            <a:gdLst/>
            <a:ahLst/>
            <a:cxnLst/>
            <a:rect l="l" t="t" r="r" b="b"/>
            <a:pathLst>
              <a:path w="1449577" h="1433763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860922" y="4739848"/>
            <a:ext cx="12566156" cy="161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AI-based Phishing Detection Extension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2024.11.26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21" name="AutoShape 21"/>
          <p:cNvSpPr/>
          <p:nvPr/>
        </p:nvSpPr>
        <p:spPr>
          <a:xfrm>
            <a:off x="6198369" y="7908807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8519295" y="7912872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11497415" y="7912872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2303728" y="9557702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정보보안 개발 프로젝트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33574" y="9596273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소프트웨어학부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11308" y="9557702"/>
            <a:ext cx="259712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:김소정 이효진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94360" y="9557702"/>
            <a:ext cx="270400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연세대학교 미래캠퍼스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344</Words>
  <Application>Microsoft Office PowerPoint</Application>
  <PresentationFormat>사용자 지정</PresentationFormat>
  <Paragraphs>82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210 디딤고딕 Light</vt:lpstr>
      <vt:lpstr>210 디딤고딕 Bold</vt:lpstr>
      <vt:lpstr>Black Han Sans</vt:lpstr>
      <vt:lpstr>210 디딤고딕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Y-CERT 2024 4조의 사본</dc:title>
  <cp:lastModifiedBy>김소정</cp:lastModifiedBy>
  <cp:revision>3</cp:revision>
  <dcterms:created xsi:type="dcterms:W3CDTF">2006-08-16T00:00:00Z</dcterms:created>
  <dcterms:modified xsi:type="dcterms:W3CDTF">2024-11-26T04:30:23Z</dcterms:modified>
  <dc:identifier>DAGXFar1sE4</dc:identifier>
</cp:coreProperties>
</file>